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2" r:id="rId2"/>
    <p:sldId id="264" r:id="rId3"/>
    <p:sldId id="273" r:id="rId4"/>
    <p:sldId id="282" r:id="rId5"/>
    <p:sldId id="265" r:id="rId6"/>
    <p:sldId id="278" r:id="rId7"/>
    <p:sldId id="277" r:id="rId8"/>
    <p:sldId id="274" r:id="rId9"/>
    <p:sldId id="281" r:id="rId10"/>
    <p:sldId id="27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BBBC-086D-47A0-8CFF-A5841CCA46C2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5667-95A9-454E-A978-CD506B2856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BBBC-086D-47A0-8CFF-A5841CCA46C2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5667-95A9-454E-A978-CD506B2856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BBBC-086D-47A0-8CFF-A5841CCA46C2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5667-95A9-454E-A978-CD506B2856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BBBC-086D-47A0-8CFF-A5841CCA46C2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5667-95A9-454E-A978-CD506B2856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BBBC-086D-47A0-8CFF-A5841CCA46C2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A435667-95A9-454E-A978-CD506B2856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BBBC-086D-47A0-8CFF-A5841CCA46C2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5667-95A9-454E-A978-CD506B2856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BBBC-086D-47A0-8CFF-A5841CCA46C2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5667-95A9-454E-A978-CD506B2856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BBBC-086D-47A0-8CFF-A5841CCA46C2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5667-95A9-454E-A978-CD506B2856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BBBC-086D-47A0-8CFF-A5841CCA46C2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5667-95A9-454E-A978-CD506B2856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BBBC-086D-47A0-8CFF-A5841CCA46C2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5667-95A9-454E-A978-CD506B2856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BBBC-086D-47A0-8CFF-A5841CCA46C2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5667-95A9-454E-A978-CD506B2856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54ABBBC-086D-47A0-8CFF-A5841CCA46C2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A435667-95A9-454E-A978-CD506B2856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835696" y="908721"/>
            <a:ext cx="6622504" cy="1368151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/>
              <a:t>Муниципальное бюджетное образовательное учреждение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err="1" smtClean="0"/>
              <a:t>Нарышкинская</a:t>
            </a:r>
            <a:r>
              <a:rPr lang="ru-RU" sz="1800" b="1" dirty="0" smtClean="0"/>
              <a:t> средняя общеобразовательная школа №1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им. </a:t>
            </a:r>
            <a:r>
              <a:rPr lang="ru-RU" sz="1800" b="1" dirty="0" err="1" smtClean="0"/>
              <a:t>Н.И.Зубилина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Урицкого района Орловской области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500430" y="1928802"/>
            <a:ext cx="4957770" cy="4446120"/>
          </a:xfrm>
        </p:spPr>
        <p:txBody>
          <a:bodyPr>
            <a:normAutofit/>
          </a:bodyPr>
          <a:lstStyle/>
          <a:p>
            <a:r>
              <a:rPr lang="ru-RU" sz="3200" b="1" i="1" u="sng" smtClean="0"/>
              <a:t>«</a:t>
            </a:r>
            <a:r>
              <a:rPr lang="ru-RU" sz="3200" b="1" i="1" u="sng" dirty="0" smtClean="0"/>
              <a:t>К юбилею школы»</a:t>
            </a:r>
            <a:endParaRPr lang="ru-RU" sz="3200" dirty="0" smtClean="0"/>
          </a:p>
          <a:p>
            <a:r>
              <a:rPr lang="ru-RU" dirty="0" smtClean="0"/>
              <a:t>ландшафтный дизайн-проект </a:t>
            </a:r>
          </a:p>
          <a:p>
            <a:r>
              <a:rPr lang="ru-RU" dirty="0" smtClean="0"/>
              <a:t>по благоустройству пришкольной территории</a:t>
            </a:r>
            <a:endParaRPr lang="ru-RU" dirty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4644008" y="5049358"/>
            <a:ext cx="4693506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Автор работы: Петухова </a:t>
            </a:r>
            <a:r>
              <a:rPr lang="ru-RU" sz="1400" b="1" dirty="0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Анна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ученица </a:t>
            </a:r>
            <a:r>
              <a:rPr lang="ru-RU" sz="1400" b="1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8 а</a:t>
            </a: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класса,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МБОУ НСОШ №1им.Н.И.Зубилина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Руководитель: Бухарина Ирина Валерьевна,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учитель биологии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Picture 2" descr="C:\Documents and Settings\Алексей\Мои документы\Школа\Фото\2011_03_09\P10305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1643050"/>
            <a:ext cx="3071834" cy="2303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/>
              <a:t>Результаты проекта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0" y="1000125"/>
            <a:ext cx="8229600" cy="53086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sz="2000" dirty="0" smtClean="0"/>
              <a:t>1.Благоустройство школьной территории (разбивка клумб общей площадью 45 кв.м., обновление насаждений кустарников, деревьев)</a:t>
            </a:r>
          </a:p>
          <a:p>
            <a:r>
              <a:rPr lang="ru-RU" sz="2000" dirty="0" smtClean="0"/>
              <a:t>2. Виды декоративно-цветочного оформления, использованные нами: клумба, </a:t>
            </a:r>
            <a:r>
              <a:rPr lang="ru-RU" sz="2000" dirty="0" err="1" smtClean="0"/>
              <a:t>рокарии</a:t>
            </a:r>
            <a:r>
              <a:rPr lang="ru-RU" sz="2000" dirty="0" smtClean="0"/>
              <a:t>, вазоны </a:t>
            </a:r>
          </a:p>
          <a:p>
            <a:r>
              <a:rPr lang="ru-RU" sz="2000" dirty="0" smtClean="0"/>
              <a:t> 3. Сплочение детского, педагогического и родительского коллективов в реализации общей цели.</a:t>
            </a:r>
          </a:p>
          <a:p>
            <a:endParaRPr lang="ru-RU" dirty="0"/>
          </a:p>
        </p:txBody>
      </p:sp>
      <p:pic>
        <p:nvPicPr>
          <p:cNvPr id="5" name="Picture 3" descr="C:\Documents and Settings\Алексей\Рабочий стол\кк.jpeg"/>
          <p:cNvPicPr>
            <a:picLocks noChangeAspect="1" noChangeArrowheads="1"/>
          </p:cNvPicPr>
          <p:nvPr/>
        </p:nvPicPr>
        <p:blipFill>
          <a:blip r:embed="rId2" cstate="print"/>
          <a:srcRect l="3932" t="33807" r="26375" b="20469"/>
          <a:stretch>
            <a:fillRect/>
          </a:stretch>
        </p:blipFill>
        <p:spPr bwMode="auto">
          <a:xfrm>
            <a:off x="571472" y="3643314"/>
            <a:ext cx="4686304" cy="3074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572132" y="6143644"/>
            <a:ext cx="350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Наш </a:t>
            </a:r>
            <a:r>
              <a:rPr lang="ru-RU" dirty="0" err="1" smtClean="0"/>
              <a:t>рокарий</a:t>
            </a:r>
            <a:r>
              <a:rPr lang="ru-RU" dirty="0" smtClean="0"/>
              <a:t> через несколько лет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714202"/>
          </a:xfrm>
        </p:spPr>
        <p:txBody>
          <a:bodyPr>
            <a:normAutofit fontScale="90000"/>
          </a:bodyPr>
          <a:lstStyle/>
          <a:p>
            <a:r>
              <a:rPr lang="ru-RU" sz="2700" i="1" dirty="0" smtClean="0">
                <a:latin typeface="+mn-lt"/>
              </a:rPr>
              <a:t>Целью проекта является благоустройство школьной территории, декоративное оформление отдельных зон возле школы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Задачи проекта</a:t>
            </a:r>
          </a:p>
          <a:p>
            <a:r>
              <a:rPr lang="ru-RU" dirty="0" smtClean="0"/>
              <a:t>Разработка и осуществление плана озеленения и благоустройства территории школьного двора.</a:t>
            </a:r>
          </a:p>
          <a:p>
            <a:r>
              <a:rPr lang="ru-RU" dirty="0" smtClean="0"/>
              <a:t>Распространение среди учащихся знаний о ландшафтном дизайне.</a:t>
            </a:r>
          </a:p>
          <a:p>
            <a:r>
              <a:rPr lang="ru-RU" dirty="0" smtClean="0"/>
              <a:t>Улучшение эстетического состояния  и озеленение пришкольной территории.</a:t>
            </a:r>
          </a:p>
          <a:p>
            <a:r>
              <a:rPr lang="ru-RU" dirty="0" smtClean="0"/>
              <a:t>Формирование активной жизненной позиции обучающихся, их  эстетического, бережного отношения к окружающей среде.</a:t>
            </a:r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57188"/>
            <a:ext cx="3400425" cy="1582737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План благоустройства пришкольной территории</a:t>
            </a:r>
            <a:endParaRPr lang="ru-RU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6855" t="8065" r="12096" b="19354"/>
          <a:stretch>
            <a:fillRect/>
          </a:stretch>
        </p:blipFill>
        <p:spPr bwMode="auto">
          <a:xfrm>
            <a:off x="214282" y="2214554"/>
            <a:ext cx="5211799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 l="4790" t="12772" b="4209"/>
          <a:stretch>
            <a:fillRect/>
          </a:stretch>
        </p:blipFill>
        <p:spPr bwMode="auto">
          <a:xfrm>
            <a:off x="5072066" y="785794"/>
            <a:ext cx="349564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 rot="5400000">
            <a:off x="-440566" y="1726394"/>
            <a:ext cx="523878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71473" y="428605"/>
            <a:ext cx="3786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Схема посадки цветника</a:t>
            </a:r>
          </a:p>
          <a:p>
            <a:r>
              <a:rPr lang="ru-RU" sz="1600" dirty="0" smtClean="0"/>
              <a:t>«Фантазия»</a:t>
            </a:r>
            <a:endParaRPr lang="ru-RU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 rot="5400000">
            <a:off x="3855518" y="1583170"/>
            <a:ext cx="5214972" cy="4191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429124" y="714356"/>
            <a:ext cx="2505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Схема посадки </a:t>
            </a:r>
            <a:r>
              <a:rPr lang="ru-RU" dirty="0" err="1" smtClean="0"/>
              <a:t>рокария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Цветник возле входа в школу</a:t>
            </a:r>
            <a:br>
              <a:rPr lang="ru-RU" dirty="0" smtClean="0"/>
            </a:br>
            <a:r>
              <a:rPr lang="ru-RU" dirty="0" smtClean="0"/>
              <a:t>год назад</a:t>
            </a:r>
            <a:br>
              <a:rPr lang="ru-RU" dirty="0" smtClean="0"/>
            </a:br>
            <a:r>
              <a:rPr lang="ru-RU" sz="1400" dirty="0" smtClean="0"/>
              <a:t>.</a:t>
            </a:r>
            <a:endParaRPr lang="ru-RU" dirty="0"/>
          </a:p>
        </p:txBody>
      </p:sp>
      <p:pic>
        <p:nvPicPr>
          <p:cNvPr id="13" name="Рисунок 12" descr="C:\Documents and Settings\Алексей\Мои документы\Школа\цветник\P1030793.JPG"/>
          <p:cNvPicPr/>
          <p:nvPr/>
        </p:nvPicPr>
        <p:blipFill>
          <a:blip r:embed="rId2" cstate="print"/>
          <a:srcRect t="38308" r="37470"/>
          <a:stretch>
            <a:fillRect/>
          </a:stretch>
        </p:blipFill>
        <p:spPr bwMode="auto">
          <a:xfrm>
            <a:off x="0" y="3357562"/>
            <a:ext cx="442912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14282" y="1714488"/>
            <a:ext cx="8133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рабатке вдоль теплотрассы </a:t>
            </a:r>
          </a:p>
          <a:p>
            <a:r>
              <a:rPr lang="ru-RU" dirty="0" smtClean="0"/>
              <a:t> ирисы, нивяник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143504" y="4214818"/>
            <a:ext cx="4286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Рядами высажены бархатцы, петунии, </a:t>
            </a:r>
            <a:r>
              <a:rPr lang="ru-RU" dirty="0" err="1" smtClean="0"/>
              <a:t>агерратум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Размер клумбы 18кв.м</a:t>
            </a:r>
            <a:endParaRPr lang="ru-RU" dirty="0"/>
          </a:p>
        </p:txBody>
      </p:sp>
      <p:pic>
        <p:nvPicPr>
          <p:cNvPr id="9" name="Содержимое 4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891" y="928670"/>
            <a:ext cx="3990109" cy="2992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Видовой состав </a:t>
            </a:r>
            <a:r>
              <a:rPr lang="ru-RU" dirty="0" err="1" smtClean="0"/>
              <a:t>рокария</a:t>
            </a:r>
            <a:endParaRPr lang="ru-RU" dirty="0"/>
          </a:p>
        </p:txBody>
      </p:sp>
      <p:pic>
        <p:nvPicPr>
          <p:cNvPr id="4098" name="Picture 2" descr="C:\Documents and Settings\Алексей\Рабочий стол\iкк.jpeg"/>
          <p:cNvPicPr>
            <a:picLocks noChangeAspect="1" noChangeArrowheads="1"/>
          </p:cNvPicPr>
          <p:nvPr/>
        </p:nvPicPr>
        <p:blipFill>
          <a:blip r:embed="rId2" cstate="print"/>
          <a:srcRect t="-965" r="746" b="11500"/>
          <a:stretch>
            <a:fillRect/>
          </a:stretch>
        </p:blipFill>
        <p:spPr bwMode="auto">
          <a:xfrm>
            <a:off x="142844" y="1571612"/>
            <a:ext cx="8215338" cy="5013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Подготовка почвы</a:t>
            </a:r>
            <a:endParaRPr lang="ru-RU" dirty="0"/>
          </a:p>
        </p:txBody>
      </p:sp>
      <p:pic>
        <p:nvPicPr>
          <p:cNvPr id="5" name="Содержимое 4" descr="C:\Documents and Settings\Алексей\Мои документы\Новая папка\IMG_20180511_093648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 r="-3525" b="19082"/>
          <a:stretch>
            <a:fillRect/>
          </a:stretch>
        </p:blipFill>
        <p:spPr bwMode="auto">
          <a:xfrm>
            <a:off x="571472" y="1428736"/>
            <a:ext cx="4286280" cy="24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C:\Documents and Settings\Алексей\Мои документы\Новая папка\IMG_20180511_113109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3571876"/>
            <a:ext cx="4214842" cy="31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1143000"/>
          </a:xfrm>
        </p:spPr>
        <p:txBody>
          <a:bodyPr/>
          <a:lstStyle/>
          <a:p>
            <a:r>
              <a:rPr lang="ru-RU" dirty="0" smtClean="0"/>
              <a:t>РОКАРИЙ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142984"/>
            <a:ext cx="7467600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Так стало:</a:t>
            </a:r>
          </a:p>
          <a:p>
            <a:r>
              <a:rPr lang="ru-RU" sz="2000" dirty="0" smtClean="0"/>
              <a:t>Размер цветника был увеличен до 24кв.м.</a:t>
            </a:r>
          </a:p>
          <a:p>
            <a:r>
              <a:rPr lang="ru-RU" sz="2000" dirty="0" smtClean="0"/>
              <a:t>Форма квадрата была изменена на шестиугольник</a:t>
            </a:r>
          </a:p>
          <a:p>
            <a:r>
              <a:rPr lang="ru-RU" sz="2000" dirty="0" smtClean="0"/>
              <a:t>Выложены камни</a:t>
            </a:r>
            <a:endParaRPr lang="ru-RU" sz="2000" dirty="0"/>
          </a:p>
        </p:txBody>
      </p:sp>
      <p:pic>
        <p:nvPicPr>
          <p:cNvPr id="4" name="Рисунок 3" descr="C:\Documents and Settings\Алексей\Рабочий стол\jR4S3f7-Ot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8934"/>
            <a:ext cx="6645910" cy="373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Aleksey77\Мои документы\Загрузки\хоста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4929198"/>
            <a:ext cx="1000100" cy="7143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Documents and Settings\Aleksey77\Мои документы\Загрузки\хоста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5143512"/>
            <a:ext cx="857224" cy="5000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Documents and Settings\Aleksey77\Рабочий стол\d2e85b967055d4cd8795547524c4acdf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5357826"/>
            <a:ext cx="528623" cy="5000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Documents and Settings\Aleksey77\Мои документы\Загрузки\LILEJNIKI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7686" y="4572008"/>
            <a:ext cx="714412" cy="7143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/>
          <a:srcRect l="11219" t="3841" r="3841"/>
          <a:stretch>
            <a:fillRect/>
          </a:stretch>
        </p:blipFill>
        <p:spPr bwMode="auto">
          <a:xfrm rot="5400000">
            <a:off x="6673867" y="2541579"/>
            <a:ext cx="2439968" cy="2071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8" cstate="print"/>
          <a:srcRect l="15965" t="29801" r="1016" b="19110"/>
          <a:stretch>
            <a:fillRect/>
          </a:stretch>
        </p:blipFill>
        <p:spPr bwMode="auto">
          <a:xfrm>
            <a:off x="5738789" y="214290"/>
            <a:ext cx="3405211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6857984" y="5143488"/>
            <a:ext cx="228601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Рисунок 12" descr="C:\Documents and Settings\Aleksey77\Рабочий стол\d2e85b967055d4cd8795547524c4acdf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5429264"/>
            <a:ext cx="528623" cy="5000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10000" b="11429"/>
          <a:stretch>
            <a:fillRect/>
          </a:stretch>
        </p:blipFill>
        <p:spPr bwMode="auto">
          <a:xfrm>
            <a:off x="500034" y="785794"/>
            <a:ext cx="4071966" cy="300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4739" t="13101" r="24668" b="12659"/>
          <a:stretch>
            <a:fillRect/>
          </a:stretch>
        </p:blipFill>
        <p:spPr bwMode="auto">
          <a:xfrm>
            <a:off x="4929190" y="2571744"/>
            <a:ext cx="3187395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6" name="Рисунок 5"/>
          <p:cNvPicPr/>
          <p:nvPr/>
        </p:nvPicPr>
        <p:blipFill>
          <a:blip r:embed="rId4" cstate="print"/>
          <a:srcRect b="25000"/>
          <a:stretch>
            <a:fillRect/>
          </a:stretch>
        </p:blipFill>
        <p:spPr bwMode="auto">
          <a:xfrm flipH="1">
            <a:off x="500034" y="4071918"/>
            <a:ext cx="4143404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857752" y="714356"/>
            <a:ext cx="3429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Оформление зон отдыха</a:t>
            </a:r>
            <a:endParaRPr lang="ru-RU" sz="36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916</TotalTime>
  <Words>213</Words>
  <Application>Microsoft Office PowerPoint</Application>
  <PresentationFormat>Экран (4:3)</PresentationFormat>
  <Paragraphs>37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Муниципальное бюджетное образовательное учреждение  Нарышкинская средняя общеобразовательная школа №1 им. Н.И.Зубилина Урицкого района Орловской области </vt:lpstr>
      <vt:lpstr>Целью проекта является благоустройство школьной территории, декоративное оформление отдельных зон возле школы </vt:lpstr>
      <vt:lpstr>План благоустройства пришкольной территории</vt:lpstr>
      <vt:lpstr>Презентация PowerPoint</vt:lpstr>
      <vt:lpstr>Цветник возле входа в школу год назад .</vt:lpstr>
      <vt:lpstr>Видовой состав рокария</vt:lpstr>
      <vt:lpstr>Подготовка почвы</vt:lpstr>
      <vt:lpstr>РОКАРИЙ</vt:lpstr>
      <vt:lpstr>Презентация PowerPoint</vt:lpstr>
      <vt:lpstr>Результаты проекта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Aleksey</dc:creator>
  <cp:lastModifiedBy>Пользователь Windows</cp:lastModifiedBy>
  <cp:revision>80</cp:revision>
  <dcterms:created xsi:type="dcterms:W3CDTF">2017-09-17T12:35:44Z</dcterms:created>
  <dcterms:modified xsi:type="dcterms:W3CDTF">2018-12-07T14:28:56Z</dcterms:modified>
</cp:coreProperties>
</file>